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7" r:id="rId4"/>
    <p:sldId id="262" r:id="rId5"/>
    <p:sldId id="270" r:id="rId6"/>
    <p:sldId id="263" r:id="rId7"/>
    <p:sldId id="271" r:id="rId8"/>
    <p:sldId id="272" r:id="rId9"/>
    <p:sldId id="273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06.06.2023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06.06.2023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06.06.2023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Робинзон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1160477" cy="36512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AE656-A8C3-4FB6-8B99-5AEDF820F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Идея приложения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B54141-F5FF-483F-8845-42E2849C0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BD3225-D805-45FC-B055-C66210B9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C59716-B70F-4AC4-9C34-0C85915B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52363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06.06.2023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4800" dirty="0"/>
              <a:t>Геймплей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5749CC-4A5C-4FD4-BF8D-CC6AC04B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84" y="1047603"/>
            <a:ext cx="2520000" cy="5411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3DD8A9-FF66-43C5-82C8-0B00A3A4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8" y="1054603"/>
            <a:ext cx="2520000" cy="54133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93569A-E08A-408B-AA72-B4C6E6105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84" y="1054603"/>
            <a:ext cx="2520000" cy="54273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FCCCD0-0A8E-43D0-9BAC-A6BBBCEA2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584" y="1054603"/>
            <a:ext cx="2520000" cy="54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06.06.2023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4800" dirty="0"/>
              <a:t>Техническая часть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67E84E-8500-483E-AF77-9D4E2EA0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63" y="923925"/>
            <a:ext cx="81438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25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06.06.2023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84" y="968903"/>
            <a:ext cx="9257907" cy="2831310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Возможности для развития:</a:t>
            </a:r>
            <a:br>
              <a:rPr lang="ru-RU" sz="6000" dirty="0"/>
            </a:br>
            <a:br>
              <a:rPr lang="ru-RU" sz="6000" dirty="0"/>
            </a:br>
            <a:r>
              <a:rPr lang="ru-RU" sz="6000" dirty="0"/>
              <a:t>от 2 до бесконечности </a:t>
            </a:r>
            <a:r>
              <a:rPr lang="ru-RU" sz="6000" dirty="0">
                <a:sym typeface="Wingdings" panose="05000000000000000000" pitchFamily="2" charset="2"/>
              </a:rPr>
              <a:t>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32955397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81AA25-D54B-418C-AAB1-FC060EABB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2"/>
            <a:ext cx="9144000" cy="2935537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Выводы: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r>
              <a:rPr lang="ru-RU" dirty="0" err="1"/>
              <a:t>ОгрОмный</a:t>
            </a:r>
            <a:r>
              <a:rPr lang="ru-RU" dirty="0"/>
              <a:t> потенциал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BD27FE-3BDC-40AF-99E3-CFA247803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74E790-1C12-4524-BC4D-9DF275B5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06.06.2023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DED23A1-37DA-4956-B0F8-060C408E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2372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39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SamsungOne 450C</vt:lpstr>
      <vt:lpstr>Arial</vt:lpstr>
      <vt:lpstr>SamsungOne 800C</vt:lpstr>
      <vt:lpstr>Calibri</vt:lpstr>
      <vt:lpstr>Samsung IT School White</vt:lpstr>
      <vt:lpstr>Samsung IT School En</vt:lpstr>
      <vt:lpstr>Samsung IT School White En</vt:lpstr>
      <vt:lpstr>Презентация PowerPoint</vt:lpstr>
      <vt:lpstr>Робинзон</vt:lpstr>
      <vt:lpstr>Идея приложения</vt:lpstr>
      <vt:lpstr>Геймплей</vt:lpstr>
      <vt:lpstr>Техническая часть</vt:lpstr>
      <vt:lpstr>Возможности для развития:  от 2 до бесконечности </vt:lpstr>
      <vt:lpstr>Выводы:   ОгрОмный потенциал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Михаил Богатков</cp:lastModifiedBy>
  <cp:revision>39</cp:revision>
  <dcterms:created xsi:type="dcterms:W3CDTF">2020-05-25T08:37:09Z</dcterms:created>
  <dcterms:modified xsi:type="dcterms:W3CDTF">2023-06-06T20:32:17Z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